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67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82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7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90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4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3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37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43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29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0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1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4ACF-202E-49BE-A66E-5AC8B6580C9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E1B7-45A0-4654-A813-9A57CE7288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74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Swamy</a:t>
            </a:r>
            <a:r>
              <a:rPr lang="en-US" dirty="0" smtClean="0"/>
              <a:t> </a:t>
            </a:r>
            <a:r>
              <a:rPr lang="en-US" dirty="0" smtClean="0"/>
              <a:t>Vivekananda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स्वामी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विवेकानंद</a:t>
            </a:r>
            <a:endParaRPr lang="en-I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स्वामी</a:t>
            </a:r>
            <a:r>
              <a:rPr lang="en-US" dirty="0"/>
              <a:t>  </a:t>
            </a:r>
            <a:r>
              <a:rPr lang="en-US" dirty="0" err="1"/>
              <a:t>विवेकानंद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बच्चे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बातें</a:t>
            </a:r>
            <a:r>
              <a:rPr lang="en-US" dirty="0" smtClean="0"/>
              <a:t> </a:t>
            </a:r>
            <a:r>
              <a:rPr lang="en-US" dirty="0" err="1" smtClean="0"/>
              <a:t>कर</a:t>
            </a:r>
            <a:r>
              <a:rPr lang="en-US" dirty="0" smtClean="0"/>
              <a:t> </a:t>
            </a:r>
            <a:r>
              <a:rPr lang="en-US" dirty="0" err="1" smtClean="0"/>
              <a:t>रहे</a:t>
            </a:r>
            <a:r>
              <a:rPr lang="en-US" dirty="0" smtClean="0"/>
              <a:t> </a:t>
            </a:r>
            <a:r>
              <a:rPr lang="en-US" dirty="0" err="1" smtClean="0"/>
              <a:t>है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पढाई</a:t>
            </a:r>
            <a:r>
              <a:rPr lang="en-US" dirty="0" smtClean="0"/>
              <a:t> </a:t>
            </a:r>
            <a:r>
              <a:rPr lang="en-US" dirty="0" err="1" smtClean="0"/>
              <a:t>पर</a:t>
            </a:r>
            <a:r>
              <a:rPr lang="en-US" dirty="0" smtClean="0"/>
              <a:t> </a:t>
            </a:r>
            <a:r>
              <a:rPr lang="en-US" dirty="0" err="1" smtClean="0"/>
              <a:t>ध्यान</a:t>
            </a:r>
            <a:r>
              <a:rPr lang="en-US" dirty="0" smtClean="0"/>
              <a:t> </a:t>
            </a:r>
            <a:r>
              <a:rPr lang="en-US" dirty="0" err="1" smtClean="0"/>
              <a:t>क्यों</a:t>
            </a:r>
            <a:r>
              <a:rPr lang="en-US" dirty="0" smtClean="0"/>
              <a:t> </a:t>
            </a:r>
            <a:r>
              <a:rPr lang="en-US" dirty="0" err="1" smtClean="0"/>
              <a:t>नही</a:t>
            </a:r>
            <a:r>
              <a:rPr lang="en-US" dirty="0" smtClean="0"/>
              <a:t>  </a:t>
            </a:r>
            <a:r>
              <a:rPr lang="en-US" dirty="0" err="1" smtClean="0"/>
              <a:t>देते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0888"/>
            <a:ext cx="40401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564904"/>
            <a:ext cx="37147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9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स्वामी</a:t>
            </a:r>
            <a:r>
              <a:rPr lang="en-US" dirty="0"/>
              <a:t>  </a:t>
            </a:r>
            <a:r>
              <a:rPr lang="en-US" dirty="0" err="1"/>
              <a:t>विवेकानंद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err="1" smtClean="0"/>
              <a:t>शिक्षक</a:t>
            </a:r>
            <a:r>
              <a:rPr lang="en-US" sz="3100" dirty="0" smtClean="0"/>
              <a:t> – </a:t>
            </a:r>
            <a:r>
              <a:rPr lang="en-US" sz="3100" dirty="0" err="1" smtClean="0"/>
              <a:t>सच</a:t>
            </a:r>
            <a:r>
              <a:rPr lang="en-US" sz="3100" dirty="0" smtClean="0"/>
              <a:t> </a:t>
            </a:r>
            <a:r>
              <a:rPr lang="en-US" sz="3100" dirty="0" err="1" smtClean="0"/>
              <a:t>बोलने</a:t>
            </a:r>
            <a:r>
              <a:rPr lang="en-US" sz="3100" dirty="0" smtClean="0"/>
              <a:t> </a:t>
            </a:r>
            <a:r>
              <a:rPr lang="en-US" sz="3100" dirty="0" err="1" smtClean="0"/>
              <a:t>वाला</a:t>
            </a:r>
            <a:r>
              <a:rPr lang="en-US" sz="3100" dirty="0" smtClean="0"/>
              <a:t> </a:t>
            </a:r>
          </a:p>
          <a:p>
            <a:r>
              <a:rPr lang="en-US" sz="3100" dirty="0" err="1" smtClean="0"/>
              <a:t>व्यक्ति</a:t>
            </a:r>
            <a:r>
              <a:rPr lang="en-US" sz="3100" dirty="0" smtClean="0"/>
              <a:t> </a:t>
            </a:r>
            <a:r>
              <a:rPr lang="en-US" sz="3100" dirty="0" err="1" smtClean="0"/>
              <a:t>ही</a:t>
            </a:r>
            <a:r>
              <a:rPr lang="en-US" sz="3100" dirty="0" smtClean="0"/>
              <a:t> </a:t>
            </a:r>
            <a:r>
              <a:rPr lang="en-US" sz="3100" dirty="0" err="1" smtClean="0"/>
              <a:t>जीवन</a:t>
            </a:r>
            <a:r>
              <a:rPr lang="en-US" sz="3100" dirty="0" smtClean="0"/>
              <a:t> </a:t>
            </a:r>
            <a:r>
              <a:rPr lang="en-US" sz="3100" dirty="0" err="1" smtClean="0"/>
              <a:t>मे</a:t>
            </a:r>
            <a:r>
              <a:rPr lang="en-US" sz="3100" dirty="0" smtClean="0"/>
              <a:t> </a:t>
            </a:r>
            <a:r>
              <a:rPr lang="en-US" sz="3100" dirty="0" err="1" smtClean="0"/>
              <a:t>सफल</a:t>
            </a:r>
            <a:r>
              <a:rPr lang="en-US" sz="3100" dirty="0" smtClean="0"/>
              <a:t> </a:t>
            </a:r>
            <a:r>
              <a:rPr lang="en-US" sz="3100" dirty="0" err="1" smtClean="0"/>
              <a:t>होता</a:t>
            </a:r>
            <a:r>
              <a:rPr lang="en-US" sz="3100" dirty="0" smtClean="0"/>
              <a:t> </a:t>
            </a:r>
            <a:r>
              <a:rPr lang="en-US" sz="3100" dirty="0" err="1" smtClean="0"/>
              <a:t>है</a:t>
            </a:r>
            <a:endParaRPr lang="en-IN" sz="3100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बच्चे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चार</a:t>
            </a:r>
            <a:r>
              <a:rPr lang="en-US" dirty="0" smtClean="0"/>
              <a:t> </a:t>
            </a:r>
            <a:r>
              <a:rPr lang="en-US" dirty="0" err="1" smtClean="0"/>
              <a:t>मित्र</a:t>
            </a:r>
            <a:r>
              <a:rPr lang="en-US" dirty="0" smtClean="0"/>
              <a:t>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कहानी</a:t>
            </a:r>
            <a:r>
              <a:rPr lang="en-US" dirty="0" smtClean="0"/>
              <a:t>  </a:t>
            </a:r>
            <a:r>
              <a:rPr lang="en-US" dirty="0" err="1" smtClean="0"/>
              <a:t>केशव</a:t>
            </a:r>
            <a:r>
              <a:rPr lang="en-US" dirty="0" smtClean="0"/>
              <a:t>, </a:t>
            </a:r>
            <a:r>
              <a:rPr lang="en-US" dirty="0" err="1" smtClean="0"/>
              <a:t>नरेंद्र</a:t>
            </a:r>
            <a:r>
              <a:rPr lang="en-US" dirty="0" smtClean="0"/>
              <a:t> </a:t>
            </a:r>
            <a:endParaRPr lang="en-IN" dirty="0"/>
          </a:p>
          <a:p>
            <a:endParaRPr lang="en-IN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20888"/>
            <a:ext cx="40417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4875"/>
            <a:ext cx="360039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0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नरेंद्र</a:t>
            </a:r>
            <a:r>
              <a:rPr lang="en-US" dirty="0" smtClean="0"/>
              <a:t> </a:t>
            </a:r>
            <a:r>
              <a:rPr lang="en-US" dirty="0" err="1" smtClean="0"/>
              <a:t>चतुर</a:t>
            </a:r>
            <a:r>
              <a:rPr lang="en-US" dirty="0" smtClean="0"/>
              <a:t> </a:t>
            </a:r>
            <a:r>
              <a:rPr lang="en-US" dirty="0" err="1" smtClean="0"/>
              <a:t>भिक्षक</a:t>
            </a:r>
            <a:r>
              <a:rPr lang="en-US" dirty="0" smtClean="0"/>
              <a:t>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कहानी</a:t>
            </a:r>
            <a:r>
              <a:rPr lang="en-US" dirty="0" smtClean="0"/>
              <a:t> </a:t>
            </a:r>
            <a:r>
              <a:rPr lang="en-US" dirty="0" err="1" smtClean="0"/>
              <a:t>सु</a:t>
            </a:r>
            <a:r>
              <a:rPr lang="en-US" dirty="0" smtClean="0"/>
              <a:t> </a:t>
            </a:r>
            <a:r>
              <a:rPr lang="en-US" dirty="0" err="1" smtClean="0"/>
              <a:t>ना</a:t>
            </a:r>
            <a:r>
              <a:rPr lang="en-US" dirty="0" smtClean="0"/>
              <a:t> </a:t>
            </a:r>
            <a:r>
              <a:rPr lang="en-US" dirty="0" err="1" smtClean="0"/>
              <a:t>रहा</a:t>
            </a:r>
            <a:r>
              <a:rPr lang="en-US" dirty="0" smtClean="0"/>
              <a:t> </a:t>
            </a:r>
            <a:r>
              <a:rPr lang="en-US" dirty="0" err="1" smtClean="0"/>
              <a:t>था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बच्चे</a:t>
            </a:r>
            <a:r>
              <a:rPr lang="en-US" dirty="0" smtClean="0"/>
              <a:t> - 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शिक्षक</a:t>
            </a:r>
            <a:endParaRPr lang="en-IN" dirty="0"/>
          </a:p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401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60848"/>
            <a:ext cx="40417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4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गुरु</a:t>
            </a:r>
            <a:r>
              <a:rPr lang="en-US" dirty="0"/>
              <a:t> </a:t>
            </a:r>
            <a:r>
              <a:rPr lang="en-US" dirty="0" err="1"/>
              <a:t>रामकृष्ण</a:t>
            </a:r>
            <a:r>
              <a:rPr lang="en-US" dirty="0"/>
              <a:t> </a:t>
            </a:r>
            <a:r>
              <a:rPr lang="en-US" dirty="0" err="1"/>
              <a:t>परमहंस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गुरु</a:t>
            </a:r>
            <a:r>
              <a:rPr lang="en-US" dirty="0" smtClean="0"/>
              <a:t> </a:t>
            </a:r>
            <a:r>
              <a:rPr lang="en-US" dirty="0" err="1" smtClean="0"/>
              <a:t>रामकृष्ण</a:t>
            </a:r>
            <a:r>
              <a:rPr lang="en-US" dirty="0" smtClean="0"/>
              <a:t> </a:t>
            </a:r>
            <a:r>
              <a:rPr lang="en-US" dirty="0" err="1" smtClean="0"/>
              <a:t>परमहंस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100" dirty="0" err="1"/>
              <a:t>स्वामी</a:t>
            </a:r>
            <a:r>
              <a:rPr lang="en-US" sz="11100" dirty="0"/>
              <a:t>  </a:t>
            </a:r>
            <a:r>
              <a:rPr lang="en-US" sz="11100" dirty="0" err="1" smtClean="0"/>
              <a:t>विवेकानंद</a:t>
            </a:r>
            <a:r>
              <a:rPr lang="en-US" sz="11100" dirty="0" smtClean="0"/>
              <a:t> – </a:t>
            </a:r>
            <a:r>
              <a:rPr lang="en-US" sz="11100" dirty="0" err="1" smtClean="0"/>
              <a:t>अमेरिका</a:t>
            </a:r>
            <a:r>
              <a:rPr lang="en-US" sz="11100" dirty="0" smtClean="0"/>
              <a:t>  </a:t>
            </a:r>
            <a:r>
              <a:rPr lang="en-US" sz="11100" dirty="0" err="1" smtClean="0"/>
              <a:t>शिकागो</a:t>
            </a:r>
            <a:r>
              <a:rPr lang="en-US" sz="11100" dirty="0" smtClean="0"/>
              <a:t>  </a:t>
            </a:r>
            <a:r>
              <a:rPr lang="en-US" sz="11100" dirty="0" err="1" smtClean="0"/>
              <a:t>शहर</a:t>
            </a:r>
            <a:r>
              <a:rPr lang="en-US" sz="11100" dirty="0" smtClean="0"/>
              <a:t>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3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अमेरिस्वामी</a:t>
            </a:r>
            <a:r>
              <a:rPr lang="en-US" sz="3600" dirty="0" smtClean="0"/>
              <a:t>  </a:t>
            </a:r>
            <a:r>
              <a:rPr lang="en-US" sz="3600" dirty="0" err="1"/>
              <a:t>विवेकानंद</a:t>
            </a:r>
            <a:r>
              <a:rPr lang="en-US" sz="3600" dirty="0"/>
              <a:t> – </a:t>
            </a:r>
            <a:r>
              <a:rPr lang="en-US" sz="3600" dirty="0" err="1" smtClean="0"/>
              <a:t>का</a:t>
            </a:r>
            <a:r>
              <a:rPr lang="en-US" sz="3600" dirty="0" smtClean="0"/>
              <a:t>  </a:t>
            </a:r>
            <a:r>
              <a:rPr lang="en-US" sz="3600" dirty="0" err="1"/>
              <a:t>शिकागो</a:t>
            </a:r>
            <a:r>
              <a:rPr lang="en-US" sz="3600" dirty="0"/>
              <a:t>  </a:t>
            </a:r>
            <a:r>
              <a:rPr lang="en-US" sz="3600" dirty="0" err="1"/>
              <a:t>शहर</a:t>
            </a:r>
            <a:r>
              <a:rPr lang="en-US" sz="3600" dirty="0"/>
              <a:t> </a:t>
            </a:r>
            <a:r>
              <a:rPr lang="en-IN" sz="3600" dirty="0"/>
              <a:t/>
            </a:r>
            <a:br>
              <a:rPr lang="en-IN" sz="3600" dirty="0"/>
            </a:b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9600" dirty="0" err="1"/>
              <a:t>शिकागो</a:t>
            </a:r>
            <a:r>
              <a:rPr lang="en-US" sz="9600" dirty="0"/>
              <a:t>  </a:t>
            </a:r>
            <a:r>
              <a:rPr lang="en-US" sz="9600" dirty="0" err="1"/>
              <a:t>शहर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स्वामी</a:t>
            </a:r>
            <a:r>
              <a:rPr lang="en-US" dirty="0"/>
              <a:t>  </a:t>
            </a:r>
            <a:r>
              <a:rPr lang="en-US" dirty="0" err="1"/>
              <a:t>विवेकानंद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40401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40417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6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Moral of the story</a:t>
            </a:r>
            <a:br>
              <a:rPr lang="en-US" dirty="0" smtClean="0"/>
            </a:br>
            <a:r>
              <a:rPr lang="en-US" dirty="0" err="1" smtClean="0"/>
              <a:t>कहानी</a:t>
            </a:r>
            <a:r>
              <a:rPr lang="en-US" dirty="0" smtClean="0"/>
              <a:t>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सीख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Moral of the story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Truthfulness</a:t>
            </a:r>
          </a:p>
          <a:p>
            <a:r>
              <a:rPr lang="en-US" dirty="0" smtClean="0"/>
              <a:t>Kindness</a:t>
            </a:r>
          </a:p>
          <a:p>
            <a:r>
              <a:rPr lang="en-US" dirty="0" smtClean="0"/>
              <a:t>Obedient</a:t>
            </a:r>
          </a:p>
          <a:p>
            <a:r>
              <a:rPr lang="en-US" dirty="0" smtClean="0"/>
              <a:t>Self-Confidence</a:t>
            </a:r>
          </a:p>
          <a:p>
            <a:r>
              <a:rPr lang="en-US" dirty="0" smtClean="0"/>
              <a:t>Organizing skills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कहानी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सीख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ईमानदारी</a:t>
            </a:r>
            <a:endParaRPr lang="en-US" dirty="0" smtClean="0"/>
          </a:p>
          <a:p>
            <a:r>
              <a:rPr lang="en-US" dirty="0" err="1" smtClean="0"/>
              <a:t>विनम्रता</a:t>
            </a:r>
            <a:endParaRPr lang="en-US" dirty="0" smtClean="0"/>
          </a:p>
          <a:p>
            <a:r>
              <a:rPr lang="en-US" dirty="0" err="1" smtClean="0"/>
              <a:t>विनम्र</a:t>
            </a:r>
            <a:endParaRPr lang="en-US" dirty="0"/>
          </a:p>
          <a:p>
            <a:r>
              <a:rPr lang="en-US" dirty="0" err="1" smtClean="0"/>
              <a:t>आत्मविश्वास</a:t>
            </a:r>
            <a:endParaRPr lang="en-US" dirty="0" smtClean="0"/>
          </a:p>
          <a:p>
            <a:r>
              <a:rPr lang="en-US" dirty="0" err="1" smtClean="0"/>
              <a:t>नेतत्व-क्षमता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108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98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Swamy Vivekananda</vt:lpstr>
      <vt:lpstr>स्वामी  विवेकानंद </vt:lpstr>
      <vt:lpstr>स्वामी  विवेकानंद </vt:lpstr>
      <vt:lpstr>नरेंद्र चतुर भिक्षक की कहानी सु ना रहा था</vt:lpstr>
      <vt:lpstr>गुरु रामकृष्ण परमहंस </vt:lpstr>
      <vt:lpstr>अमेरिस्वामी  विवेकानंद – का  शिकागो  शहर   </vt:lpstr>
      <vt:lpstr>Moral of the story कहानी की सीख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sns</dc:creator>
  <cp:lastModifiedBy>sns</cp:lastModifiedBy>
  <cp:revision>17</cp:revision>
  <dcterms:created xsi:type="dcterms:W3CDTF">2025-06-16T05:03:55Z</dcterms:created>
  <dcterms:modified xsi:type="dcterms:W3CDTF">2025-06-18T04:55:34Z</dcterms:modified>
</cp:coreProperties>
</file>